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22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26670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commands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44196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yourself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other</a:t>
            </a:r>
            <a:r>
              <a:rPr lang="fr-FR" sz="2800" dirty="0" smtClean="0">
                <a:latin typeface="Kristen ITC" pitchFamily="66" charset="0"/>
              </a:rPr>
              <a:t> people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9565" y="564898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Conjugate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verb</a:t>
            </a:r>
            <a:r>
              <a:rPr lang="fr-FR" sz="2800" dirty="0" smtClean="0">
                <a:latin typeface="Kristen ITC" pitchFamily="66" charset="0"/>
              </a:rPr>
              <a:t> être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550" y="3581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Illustrate</a:t>
            </a:r>
            <a:r>
              <a:rPr lang="fr-FR" sz="2800" dirty="0" smtClean="0">
                <a:latin typeface="Kristen ITC" pitchFamily="66" charset="0"/>
              </a:rPr>
              <a:t> a </a:t>
            </a:r>
            <a:r>
              <a:rPr lang="fr-FR" sz="2800" dirty="0" err="1" smtClean="0">
                <a:latin typeface="Kristen ITC" pitchFamily="66" charset="0"/>
              </a:rPr>
              <a:t>useful</a:t>
            </a:r>
            <a:r>
              <a:rPr lang="fr-FR" sz="2800" dirty="0" smtClean="0">
                <a:latin typeface="Kristen ITC" pitchFamily="66" charset="0"/>
              </a:rPr>
              <a:t> phrase in French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</cp:revision>
  <dcterms:created xsi:type="dcterms:W3CDTF">2011-09-14T23:22:57Z</dcterms:created>
  <dcterms:modified xsi:type="dcterms:W3CDTF">2011-09-21T18:22:55Z</dcterms:modified>
</cp:coreProperties>
</file>